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7" r:id="rId3"/>
    <p:sldId id="257" r:id="rId4"/>
    <p:sldId id="258" r:id="rId5"/>
    <p:sldId id="266" r:id="rId6"/>
    <p:sldId id="259" r:id="rId7"/>
    <p:sldId id="260" r:id="rId8"/>
    <p:sldId id="261" r:id="rId9"/>
    <p:sldId id="267" r:id="rId10"/>
    <p:sldId id="268" r:id="rId11"/>
    <p:sldId id="269" r:id="rId12"/>
    <p:sldId id="262" r:id="rId13"/>
    <p:sldId id="263" r:id="rId14"/>
    <p:sldId id="264" r:id="rId15"/>
    <p:sldId id="265" r:id="rId16"/>
    <p:sldId id="270" r:id="rId17"/>
    <p:sldId id="271" r:id="rId18"/>
    <p:sldId id="272" r:id="rId19"/>
    <p:sldId id="274" r:id="rId20"/>
    <p:sldId id="348" r:id="rId21"/>
    <p:sldId id="275" r:id="rId22"/>
    <p:sldId id="276" r:id="rId23"/>
    <p:sldId id="277" r:id="rId24"/>
    <p:sldId id="286" r:id="rId25"/>
    <p:sldId id="287" r:id="rId26"/>
    <p:sldId id="288" r:id="rId27"/>
    <p:sldId id="278" r:id="rId28"/>
    <p:sldId id="279" r:id="rId29"/>
    <p:sldId id="280" r:id="rId30"/>
    <p:sldId id="289" r:id="rId31"/>
    <p:sldId id="281" r:id="rId32"/>
    <p:sldId id="282" r:id="rId33"/>
    <p:sldId id="290" r:id="rId34"/>
    <p:sldId id="291" r:id="rId35"/>
    <p:sldId id="292" r:id="rId36"/>
    <p:sldId id="293" r:id="rId37"/>
    <p:sldId id="283" r:id="rId38"/>
    <p:sldId id="294" r:id="rId39"/>
    <p:sldId id="349" r:id="rId40"/>
    <p:sldId id="350" r:id="rId41"/>
    <p:sldId id="284" r:id="rId42"/>
    <p:sldId id="302" r:id="rId43"/>
    <p:sldId id="285" r:id="rId44"/>
    <p:sldId id="295" r:id="rId45"/>
    <p:sldId id="297" r:id="rId46"/>
    <p:sldId id="298" r:id="rId47"/>
    <p:sldId id="305" r:id="rId48"/>
    <p:sldId id="306" r:id="rId49"/>
    <p:sldId id="307" r:id="rId50"/>
    <p:sldId id="300" r:id="rId51"/>
    <p:sldId id="296" r:id="rId52"/>
    <p:sldId id="299" r:id="rId53"/>
    <p:sldId id="308" r:id="rId54"/>
    <p:sldId id="309" r:id="rId55"/>
    <p:sldId id="310" r:id="rId56"/>
    <p:sldId id="311" r:id="rId57"/>
    <p:sldId id="301" r:id="rId58"/>
    <p:sldId id="303" r:id="rId59"/>
    <p:sldId id="316" r:id="rId60"/>
    <p:sldId id="351" r:id="rId61"/>
    <p:sldId id="304" r:id="rId62"/>
    <p:sldId id="313" r:id="rId63"/>
    <p:sldId id="321" r:id="rId64"/>
    <p:sldId id="323" r:id="rId65"/>
    <p:sldId id="324" r:id="rId66"/>
    <p:sldId id="325" r:id="rId67"/>
    <p:sldId id="320" r:id="rId68"/>
    <p:sldId id="312" r:id="rId69"/>
    <p:sldId id="314" r:id="rId70"/>
    <p:sldId id="326" r:id="rId71"/>
    <p:sldId id="317" r:id="rId72"/>
    <p:sldId id="315" r:id="rId73"/>
    <p:sldId id="318" r:id="rId74"/>
    <p:sldId id="327" r:id="rId75"/>
    <p:sldId id="328" r:id="rId76"/>
    <p:sldId id="329" r:id="rId77"/>
    <p:sldId id="330" r:id="rId78"/>
    <p:sldId id="319" r:id="rId79"/>
    <p:sldId id="322" r:id="rId80"/>
    <p:sldId id="352" r:id="rId81"/>
    <p:sldId id="331" r:id="rId82"/>
    <p:sldId id="334" r:id="rId83"/>
    <p:sldId id="338" r:id="rId84"/>
    <p:sldId id="339" r:id="rId85"/>
    <p:sldId id="340" r:id="rId86"/>
    <p:sldId id="341" r:id="rId87"/>
    <p:sldId id="336" r:id="rId88"/>
    <p:sldId id="332" r:id="rId89"/>
    <p:sldId id="333" r:id="rId90"/>
    <p:sldId id="343" r:id="rId91"/>
    <p:sldId id="344" r:id="rId92"/>
    <p:sldId id="345" r:id="rId93"/>
    <p:sldId id="346" r:id="rId94"/>
    <p:sldId id="337" r:id="rId95"/>
    <p:sldId id="342" r:id="rId96"/>
    <p:sldId id="335" r:id="rId97"/>
    <p:sldId id="27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42F2-23E2-FBF7-F1D2-C0117D186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E93A6-282B-9662-A4C4-C7480054B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61492-7C80-EA59-C375-FEDB1073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22AFE-FA73-1005-2F59-ED7A5FFA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DB233-5C34-13DC-81BB-34AEDD67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73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82E3-4314-B9F3-27AF-26AD1CB8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E1591-7AA3-A642-E10B-21B21A983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87FF6-9AC0-411A-64BD-2AA05D36A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DA23C-E984-8A3F-E6E2-B796DA12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24638-5AE2-ABA8-8033-82BB5D8E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63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BA1DA-63B8-039E-E653-4848CFFD7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F5144-57CD-BA55-9E63-48BF9A00A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E1740-2151-CAE6-3F9A-CDDEFB15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4D27-2FE9-7CAD-D804-211C7A35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E8C5D-F65E-FBE5-FE54-962B720A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2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5B4C-039D-B5FE-A24D-2AB1914D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6D1E-D2F8-3761-6000-8B97EA6C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48CF7-68ED-2744-7561-004CF5D7F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DFF4A-9E52-72F0-78C4-25D78B1B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36CCD-19DA-36E4-AF23-8DEB4738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81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0DF4-5CF1-BDB0-901C-83840CB6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52C97-E48F-42B7-6478-8DFE4BDAA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22BD8-CB12-F00C-C80B-C35D87E1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6CE9C-B279-8E29-51C9-BE14C222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84761-C6A9-7D30-012A-7E75162D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259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5CE3-BCFD-80C3-9353-99F1A69F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997F-7F2D-A6B5-22A9-988381DB9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DD9C0-17F8-D947-AEA6-4C77CA8F8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00581-B42C-8AD4-9BB1-693E07F3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A4FE3-D3FF-6843-22B0-7C1D51C7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B1B9E-B646-C419-468B-39612A49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54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7AF1-972A-79BB-923A-B541C8DC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49B2F-B0AB-C69C-5A39-DFF80A39F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C2DA3-26A4-62F4-3A92-911276F9A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287A6-C90A-F99A-C321-644ECEBBD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71A509-0C55-00B9-63FE-3449D1554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3340F-F6A9-15A6-81F4-527CE0029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8CA69D-0480-CA72-BDD0-FFDF801C0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D4005-8CC5-117E-8E75-BDA7D535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45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5F73-4D74-461C-1768-9B31A832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9734F-C547-AC0D-DD99-69E73684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BCAC7-FBE2-AFAF-2D4E-5A87BA7A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D9AB4-2B9C-6EF6-F4E2-47F0647D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132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2B691-6F8B-D1D0-E389-71B151917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92780-8578-97DE-C9E3-D414BFC8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BDAC5-41AC-2F3E-ACA8-605ECC8D5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26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12A1-1A49-4691-CA2A-293B3B66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63BF8-DD03-08BB-EE7A-0BFC6AD74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C16B7-8D46-0C29-E68D-05CF8F584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CB82E-CDBD-6926-7839-D9C6BA70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4DA9C-C0E0-79B2-FACA-02CB6F60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A9F49-D8C8-A092-6CB5-7C740C29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56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33A-4FE1-9097-D580-9C70401C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40C16-8E66-87ED-91E1-86EE76FEB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F49ED-F4D6-CCD0-848F-780E87914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5CD78-3DA0-4E62-6FFA-7731E6EB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5CB28-C5EF-47B0-9ECD-67AD77A6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83D68-6862-C056-2DA2-4C2519E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58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4E621-50F9-E4C9-88B8-8F1AE5D3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158A3-C8C3-E207-8982-002263F8A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2ECB2-9C4E-ED19-B343-D68DAC1D3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36BA1-2783-41B6-9444-436FEF04DD89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9E364-6D2A-2BF1-434B-9CA6357EF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BC638-77A4-BD5C-D125-77515BFC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B30F-B899-46FE-B2A9-DA75F98B7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05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59C0A-8CA8-5CB2-12A0-A69AA1EFB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Analysis of LED() Dataset</a:t>
            </a:r>
            <a:endParaRPr lang="en-IN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3D18F-F2D9-F1AC-5B0F-D93110892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1500"/>
              <a:t>By</a:t>
            </a:r>
          </a:p>
          <a:p>
            <a:r>
              <a:rPr lang="en-US" sz="1500"/>
              <a:t>Priyanka Rajendran [10704486]</a:t>
            </a:r>
            <a:endParaRPr lang="en-IN" sz="1500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148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19800A5-0D99-AE28-61DA-AC852EB4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652"/>
            <a:ext cx="12192000" cy="655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55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DFFF1617-86C1-85EC-910D-F03F4FF69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477"/>
            <a:ext cx="12192000" cy="65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0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51FE92A-C260-6672-EEE4-B80FDED0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819"/>
            <a:ext cx="12192000" cy="662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54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2C9A019-9E4E-805A-6175-F497E83FB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820"/>
            <a:ext cx="12192000" cy="665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2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3FBFA50-71DA-9A99-DD08-E3DCB641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46"/>
            <a:ext cx="12192000" cy="666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7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04DA653-6825-07EC-1A64-D1744701F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652"/>
            <a:ext cx="12192000" cy="67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27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778AC3AE-459E-F3DC-80F4-BFDB2D4B7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982"/>
            <a:ext cx="12192000" cy="668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3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11AE0F9C-2887-8F5E-A867-A4AC07433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820"/>
            <a:ext cx="12192000" cy="673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41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991F2097-0951-8CC0-5F29-FAA924C1D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806"/>
            <a:ext cx="12192000" cy="66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8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F953-73AB-6B12-E00A-78F2A43185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on SEA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110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CAF09A-58CB-4A96-9412-79719BF8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24"/>
            <a:ext cx="3791156" cy="210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8BD6B8-CC7C-6F26-603D-93DA7B722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98324"/>
            <a:ext cx="4454938" cy="247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E0B1ED6-D0B7-4856-8048-3BD64B95C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87" y="2388932"/>
            <a:ext cx="4161694" cy="226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A8612B4-584E-C94E-26CA-12E6A0D4D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81" y="2671335"/>
            <a:ext cx="4086225" cy="227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1322EDA-C3DC-6FA7-8CD6-E996C322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106" y="2695975"/>
            <a:ext cx="3856130" cy="208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A07372C-F308-B5B2-FC4B-156CFBC42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28" y="4943474"/>
            <a:ext cx="3543300" cy="192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DB797BF-D4CE-732C-4165-4E29CFA6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793" y="4824780"/>
            <a:ext cx="3962400" cy="216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E8E7E00-FEA6-C27F-40ED-B2452F22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4943474"/>
            <a:ext cx="3724275" cy="20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74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8ACD7FE-A7CC-712F-379B-D53EEF362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6" y="306420"/>
            <a:ext cx="3448050" cy="19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3E30172-E2A7-1510-7564-3A2C0F62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4" y="306420"/>
            <a:ext cx="3506967" cy="19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FA839A9-D979-1898-5C75-2632ABFD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24" y="100821"/>
            <a:ext cx="41148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0175AF3-530D-2183-7E81-4A40F7F6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6" y="2443162"/>
            <a:ext cx="359276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BBD649B-A292-46EF-026E-B7771692A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791" y="2313806"/>
            <a:ext cx="4025733" cy="22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C8360B4-A31C-BE4D-2B28-4A2A9D85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88" y="2486792"/>
            <a:ext cx="3743471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8CEC5BA-3939-DB30-E316-D98617C78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48200"/>
            <a:ext cx="3903818" cy="209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4B4BDE7-4F24-857C-C816-905087E3D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648200"/>
            <a:ext cx="3815899" cy="19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9738F47-B779-A5AC-7E6C-D096F7EA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88" y="4596729"/>
            <a:ext cx="3984791" cy="219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0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AE0008-77BB-2070-7982-21E3C24B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820"/>
            <a:ext cx="12192000" cy="673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34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AA61772-4217-D399-AF80-9A696C57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652"/>
            <a:ext cx="12192000" cy="661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76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8502783-D488-4C96-B1EC-E342CD0FB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84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4C3C09F-4FCA-CE39-533C-0AE7A75BE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826"/>
            <a:ext cx="12192000" cy="678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76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C52BE2-CF00-4D42-F010-0866066F5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"/>
            <a:ext cx="121920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810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C25AA00-81EA-9841-3E56-D16FF2342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26"/>
            <a:ext cx="12192000" cy="669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24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5202465-2291-B694-282E-34B431CDA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148"/>
            <a:ext cx="12192000" cy="669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129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47F1B79-A969-CFE1-D82A-8EDF9664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2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DBF143D-5E1B-491B-8894-7712A3171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316"/>
            <a:ext cx="12192000" cy="670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6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97A582-CE6C-7A91-A874-F0E27B554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24"/>
            <a:ext cx="12192000" cy="675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17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0386F05-F254-2D31-2FA7-40929104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74"/>
            <a:ext cx="12192000" cy="67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683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0370841-A8F8-3A05-F6C0-145070DAE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45"/>
            <a:ext cx="12192000" cy="654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167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DDA6C08-CD74-7002-BFC9-CE3BF4BE7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806"/>
            <a:ext cx="12192000" cy="66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186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F0229C5-BEF1-7038-8F36-0BCA14C0F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66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310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81324AA-F860-42E7-79D8-C62733DED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192000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859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95FC968-12B1-3063-2BF4-41E60BB4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31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223F770-1BB5-DE36-CE2C-88400B45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12192000" cy="661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811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82DE6F1-D8FF-67CE-5F34-9FF8AA55D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820"/>
            <a:ext cx="12192000" cy="673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32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6BB3-3580-38CE-C0CB-9CE90FBC6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Sine Dataset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27326-0888-51BE-CB5A-6563A259F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560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B77740-0A77-26BA-F771-7393D669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152401"/>
            <a:ext cx="4018028" cy="221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B89E3F-5F41-D9AD-BA76-B4CDC9E7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803" y="282553"/>
            <a:ext cx="3571875" cy="208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C60C3AE-1BF0-2E20-539C-4D46E599A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177" y="260305"/>
            <a:ext cx="3968545" cy="21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BEF6C99-35DF-BACD-C871-5A12A4F9C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2498680"/>
            <a:ext cx="388555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84CCBFB-4721-51A6-E3AA-4F8914FC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600" y="2498680"/>
            <a:ext cx="3874577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6A3978A-0D7B-4EC8-B2EA-82F2A2FDA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836" y="2554200"/>
            <a:ext cx="3705225" cy="203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6E93E5E-20A2-5475-7003-93D977BF8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17" y="4641805"/>
            <a:ext cx="3885552" cy="207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2990A4B-9FB6-A5FF-0D14-8A79EE577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64" y="4672377"/>
            <a:ext cx="3885552" cy="218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91B2A52-92B4-3CD5-1CF6-BFD61D9D1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509" y="4771889"/>
            <a:ext cx="3885552" cy="20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40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E795BC-7291-9D90-2310-D426212B2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536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C56E0D-A4FC-9FA1-E07D-C836FED8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405517"/>
            <a:ext cx="8410575" cy="45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410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F2EBC0A-07E1-B390-A908-383BCFFC8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075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76D407D-AE43-55C7-B39D-BC6FC6584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24"/>
            <a:ext cx="12192000" cy="667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085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3B57734-5934-4305-6C68-1B679DA2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5"/>
            <a:ext cx="12192000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684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38CE9F-48A4-3C97-288D-8516877BA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375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FDFDA01-8FC6-9B01-16A8-93C7C3AE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1219200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786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8A12C2B-2F48-241F-C0B5-3A76C3DD0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"/>
            <a:ext cx="12192000" cy="668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065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169C7E6-E974-3B9F-708A-957AE8F22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6"/>
            <a:ext cx="12192000" cy="656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062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24C8D35-4120-7FEE-BB90-8F5FE4BFD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57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915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60054E5-A209-B419-7114-F4F119EFE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64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01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CFFF893-A7BA-C6CE-ACAB-2BCB4417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6"/>
            <a:ext cx="12192000" cy="677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324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5797614-231E-266C-FA3A-6A0E4D34D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88"/>
            <a:ext cx="12192000" cy="65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5699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D1A1981-B332-A545-CA29-53A0D1A4D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173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C79A57B-C637-7E26-AF95-0E569DB7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794"/>
            <a:ext cx="12192000" cy="630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92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85C8067-FEAC-E0BA-FF8E-67399F2D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225"/>
            <a:ext cx="121920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569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A7576F46-E311-E9FA-93A7-B8F74033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484"/>
            <a:ext cx="12192000" cy="651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619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4FA5B0D-B605-6286-B5C9-FC8A3D2A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46"/>
            <a:ext cx="12192000" cy="656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63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47F09D20-A0C3-D88D-67B2-585417BE1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6"/>
            <a:ext cx="12192000" cy="675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5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0E92173-C7C7-73BC-6752-509635E6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88"/>
            <a:ext cx="12192000" cy="657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7892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4036F0E1-799C-34B0-8CFF-ED3C58B9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6"/>
            <a:ext cx="12192000" cy="66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39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003E1-3B8B-E61A-4B7C-5CA5AEFD9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on Hyperplane DS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9A85BDA-2AC1-A69E-7155-EF841B38A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81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5B4B119-574D-EC58-E9A9-BDEF2287A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88"/>
            <a:ext cx="12192000" cy="664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690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0B21960-C697-C566-3C4F-88D64B483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24723" cy="197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1D37EF8-9E05-A003-E150-E3F831256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47650"/>
            <a:ext cx="3572537" cy="186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53E10D9-AF93-0A73-B487-4F1DB1A3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435" y="171450"/>
            <a:ext cx="418011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4537B74-76A1-666C-11DE-1635A5FB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2540751"/>
            <a:ext cx="3886169" cy="209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EFB0C9D-C4B1-C4CC-3A22-77B87473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44" y="2521208"/>
            <a:ext cx="4061937" cy="221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1DC5E65-9316-B5B2-7E9A-8A30770DD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714" y="2521208"/>
            <a:ext cx="4101286" cy="221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2A75E30-7CFE-64E4-601D-022B45F8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790299"/>
            <a:ext cx="3514725" cy="18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D2A42EC-6967-37E6-C3A7-8B9A479B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44" y="4790299"/>
            <a:ext cx="3740559" cy="199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7840092-1723-8D06-9A97-AFBA47C5F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85" y="4804290"/>
            <a:ext cx="3585814" cy="189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827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8AFC6035-B940-27BF-4647-EDA43D91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142"/>
            <a:ext cx="12192000" cy="663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978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82FBD1CD-E421-B589-A72B-22A797EA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477"/>
            <a:ext cx="12192000" cy="63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461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E6B42C7D-6156-5E77-BC62-D420289EA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12192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337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66C9AEA2-DC9D-3D30-F0DF-1511AB810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76"/>
            <a:ext cx="12192000" cy="652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27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13B389AD-8D35-5E4A-0620-A106B035A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664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59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574236F3-953D-C8D6-02B6-A2F749C54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121920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937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DD6E7364-4E3B-9578-A86E-F05B5752A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192000" cy="65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833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29E0C55-AEBF-FE99-8720-EDA78996A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46"/>
            <a:ext cx="12192000" cy="666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3240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EC7D65A8-DFDD-1CD6-6CAE-3C57B9783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982"/>
            <a:ext cx="12192000" cy="659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48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D50DC1C-CC59-D47F-0700-0B3CDE0B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658"/>
            <a:ext cx="12192000" cy="677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137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D239C001-03A1-0461-A92C-1862B75ED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9432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F42EFD20-3EA6-49B6-7E87-C9B931A76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658"/>
            <a:ext cx="12192000" cy="657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14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BCC1DABD-3DA3-D105-053F-51ADB10F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136"/>
            <a:ext cx="12192000" cy="649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731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85EE7888-67AF-F8EA-0AC4-F990A1828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12192000" cy="64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7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CEC92751-0CBC-0F2C-3BA6-704D17813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1"/>
            <a:ext cx="12192000" cy="654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55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D66C9899-F509-7325-3841-C14EB8C46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831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882F9B59-48B0-4558-3266-9CC7F7AF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6"/>
            <a:ext cx="12192000" cy="675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214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F767E773-9A36-96CB-1961-D02A74A8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"/>
            <a:ext cx="12192000" cy="67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3638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617C38BB-5E92-D182-F2D9-9DD581CD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" y="334297"/>
            <a:ext cx="12192000" cy="635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6181-3318-F737-99CE-60265F4A0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on RBF DS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F34CC-A5A5-AB5D-DF9E-07437F261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69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99E52CC-91BA-D64F-7CB2-A5CB3D452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982"/>
            <a:ext cx="12192000" cy="657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9337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5F3F09D-2073-A83B-2318-46AC7345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90499"/>
            <a:ext cx="3561907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9A8E376-F737-C274-BA7F-2AC9363E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190499"/>
            <a:ext cx="3952875" cy="21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65D5C44-220D-0DCF-36E5-1D6E50311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1" y="244468"/>
            <a:ext cx="3859594" cy="203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4ABFED6-157D-C0E5-E491-3704DA35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50" y="2524125"/>
            <a:ext cx="3309257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5E3883A-6C49-ABC4-200E-FC6BD324B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1" y="2454290"/>
            <a:ext cx="3810000" cy="200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0DB21A9-74F4-962B-477A-9A2E73C49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370" y="2536828"/>
            <a:ext cx="3743325" cy="20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A915242-8C2D-B816-2C95-5F2845DB5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5080"/>
            <a:ext cx="3628582" cy="193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02AA144-336A-AC63-385E-B7849832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732138"/>
            <a:ext cx="3714750" cy="197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6009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000EB2A6-AFB1-B08A-3C5D-9DBED5D8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12192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6977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341F3EE1-9658-7615-B522-931B252B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6"/>
            <a:ext cx="12192000" cy="66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4821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EF9F4586-7A7A-FB83-7444-942508FF1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425"/>
            <a:ext cx="121920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17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6FDC9D97-F1B4-FF0D-D583-A8A0B2C7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21920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7429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20DC83C4-B5F6-4AF4-2332-E32254AE9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"/>
            <a:ext cx="12192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023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B58269B0-8371-CEEB-F79A-BBAEA1BE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6"/>
            <a:ext cx="12192000" cy="66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99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F308C65C-0E5A-0A55-4A38-43B4BDCB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051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F7C7DAA5-23E1-7C8E-626F-F86EBA505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325"/>
            <a:ext cx="12192000" cy="64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1283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BCC7B9F3-6FE5-8BDA-8F1E-B6FFCEFF5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12192000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84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E806C38-822A-FE82-17E6-4AF2F1E02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24"/>
            <a:ext cx="12192000" cy="675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7478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4" name="Picture 6">
            <a:extLst>
              <a:ext uri="{FF2B5EF4-FFF2-40B4-BE49-F238E27FC236}">
                <a16:creationId xmlns:a16="http://schemas.microsoft.com/office/drawing/2014/main" id="{042439EC-02F9-126E-BD54-A91CCC58C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"/>
            <a:ext cx="12192000" cy="661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7270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A1319B6E-5C13-7474-77A2-0E80640D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12192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325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ACB195AE-4B35-1215-392A-3441779AB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1944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1A97D77C-DE95-8898-AAF7-2E5FCD0D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192000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775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EFEA2A24-9A8D-C4F3-6D50-0DA04AEC2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076"/>
            <a:ext cx="12192000" cy="648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0175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AB8A1C92-51D3-0AE4-A761-5642D882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4"/>
            <a:ext cx="12192000" cy="661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625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DAADA112-626D-12A8-1508-285A92FA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225"/>
            <a:ext cx="12192000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216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EDD645-126F-26B9-4146-558A9A0CF9B7}"/>
              </a:ext>
            </a:extLst>
          </p:cNvPr>
          <p:cNvSpPr/>
          <p:nvPr/>
        </p:nvSpPr>
        <p:spPr>
          <a:xfrm>
            <a:off x="4561190" y="2967335"/>
            <a:ext cx="3069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0344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8667</TotalTime>
  <Words>29</Words>
  <Application>Microsoft Office PowerPoint</Application>
  <PresentationFormat>Widescreen</PresentationFormat>
  <Paragraphs>8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1" baseType="lpstr">
      <vt:lpstr>Arial</vt:lpstr>
      <vt:lpstr>Calibri</vt:lpstr>
      <vt:lpstr>Calibri Light</vt:lpstr>
      <vt:lpstr>Office Theme</vt:lpstr>
      <vt:lpstr>Analysis of LED()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on SEA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Sine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on Hyperplane 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on RBF 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LED() Dataset</dc:title>
  <dc:creator>Priyanka Rajendran</dc:creator>
  <cp:lastModifiedBy>Priyanka Rajendran</cp:lastModifiedBy>
  <cp:revision>73</cp:revision>
  <dcterms:created xsi:type="dcterms:W3CDTF">2022-12-06T00:12:52Z</dcterms:created>
  <dcterms:modified xsi:type="dcterms:W3CDTF">2022-12-14T14:05:49Z</dcterms:modified>
</cp:coreProperties>
</file>